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36C02A7-D087-4EC0-BF91-E1843EEC22A6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91B0F97-2140-46E9-9E4F-523DBD81472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6C02A7-D087-4EC0-BF91-E1843EEC22A6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B0F97-2140-46E9-9E4F-523DBD8147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6C02A7-D087-4EC0-BF91-E1843EEC22A6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B0F97-2140-46E9-9E4F-523DBD8147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6C02A7-D087-4EC0-BF91-E1843EEC22A6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B0F97-2140-46E9-9E4F-523DBD8147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36C02A7-D087-4EC0-BF91-E1843EEC22A6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91B0F97-2140-46E9-9E4F-523DBD81472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6C02A7-D087-4EC0-BF91-E1843EEC22A6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91B0F97-2140-46E9-9E4F-523DBD81472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6C02A7-D087-4EC0-BF91-E1843EEC22A6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91B0F97-2140-46E9-9E4F-523DBD8147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6C02A7-D087-4EC0-BF91-E1843EEC22A6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B0F97-2140-46E9-9E4F-523DBD81472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6C02A7-D087-4EC0-BF91-E1843EEC22A6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B0F97-2140-46E9-9E4F-523DBD8147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36C02A7-D087-4EC0-BF91-E1843EEC22A6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91B0F97-2140-46E9-9E4F-523DBD81472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36C02A7-D087-4EC0-BF91-E1843EEC22A6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91B0F97-2140-46E9-9E4F-523DBD81472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36C02A7-D087-4EC0-BF91-E1843EEC22A6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91B0F97-2140-46E9-9E4F-523DBD81472A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"/>
            <a:ext cx="8712968" cy="20608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27 июня – </a:t>
            </a:r>
            <a:r>
              <a:rPr lang="ru-RU" dirty="0"/>
              <a:t>Д</a:t>
            </a:r>
            <a:r>
              <a:rPr lang="ru-RU" dirty="0" smtClean="0"/>
              <a:t>ень молодежи. </a:t>
            </a:r>
            <a:br>
              <a:rPr lang="ru-RU" dirty="0" smtClean="0"/>
            </a:br>
            <a:r>
              <a:rPr lang="ru-RU" dirty="0" smtClean="0"/>
              <a:t>Из истории праздника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3861048"/>
            <a:ext cx="1673562" cy="7109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vatars.mds.yandex.net/get-zen_doc/3447231/pub_5ef76f1ba543d97b7011c5f9_5ef76ffdbdc3171937a89d67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8856984" cy="411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37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980728"/>
            <a:ext cx="3970784" cy="4158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https://atu21.ru/sites/default/files/dorogie_yunoshi_i_devushki_page-0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874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692696"/>
            <a:ext cx="2746648" cy="7038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4005063"/>
            <a:ext cx="3178696" cy="216745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www.korolevpharm.ru/images/molod_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8784975" cy="662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220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1124744"/>
            <a:ext cx="3178696" cy="2717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100" name="Picture 4" descr="https://kdc-kristall.ru/wp-content/uploads/2020/06/Pozdrava-dtn-molodeg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167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908720"/>
            <a:ext cx="4042792" cy="4878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3356991"/>
            <a:ext cx="3250704" cy="28155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https://user.vse42.ru/files/P_S1280x853q80/Wnone/ui-5592376e30c571.2991991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585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1340768"/>
            <a:ext cx="4762872" cy="557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146" name="Picture 2" descr="https://im0-tub-ru.yandex.net/i?id=74e5907998536b0145630e3755e14265-l&amp;ref=rim&amp;n=13&amp;w=1080&amp;h=56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02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124744"/>
            <a:ext cx="5626968" cy="2717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170" name="Picture 2" descr="https://orlinoe.org/upload/iblock/974/97491d31b8852f13d07cf28148e4166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010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745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980728"/>
            <a:ext cx="4762872" cy="4158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194" name="Picture 2" descr="http://adm-sharya.ru/uploads/posts/2018-06/1530081154_den-molodezhi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907300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214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28</TotalTime>
  <Words>6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Литейная</vt:lpstr>
      <vt:lpstr>27 июня – День молодежи.  Из истории праздника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27 июня – День молодежи.  Из истории праздника</dc:title>
  <dc:creator>dxs</dc:creator>
  <cp:lastModifiedBy>dxs</cp:lastModifiedBy>
  <cp:revision>3</cp:revision>
  <cp:lastPrinted>2021-06-17T07:15:52Z</cp:lastPrinted>
  <dcterms:created xsi:type="dcterms:W3CDTF">2021-06-17T06:48:45Z</dcterms:created>
  <dcterms:modified xsi:type="dcterms:W3CDTF">2021-06-17T07:17:08Z</dcterms:modified>
</cp:coreProperties>
</file>